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D63681D-8B6C-408D-A63D-4D83FBB2E2BD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24-2-28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690AE5A-1C7F-45CE-8228-F1D46F182518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Kliknij, aby edytować format tekstu tytułu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58F5CE1-C158-4F9B-B787-8303CAEF68CA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24-2-28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FF756B0-3398-4D05-93E9-8B5F7EC646DF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-123840" y="619200"/>
            <a:ext cx="12029760" cy="4988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9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Dekalog </a:t>
            </a:r>
            <a:endParaRPr b="0" lang="pl-PL" sz="96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9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Dialogu </a:t>
            </a:r>
            <a:endParaRPr b="0" lang="pl-PL" sz="96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9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Międzyreligijnego:</a:t>
            </a:r>
            <a:endParaRPr b="0" lang="pl-PL" sz="96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714240" y="200160"/>
            <a:ext cx="10172520" cy="626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9.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Pamiętaj,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 najważniejszym celem dialogu międzyreligijnego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jest zbliżenie się do Boga, jedynej Prawdy, Drogi Życia.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76280" y="228600"/>
            <a:ext cx="11420280" cy="538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10.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Pamiętaj,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 dialog międzyreligijny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jest realizacją przykazania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miłości Boga i bliźniego.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838160" y="1845000"/>
            <a:ext cx="9010440" cy="3404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1" lang="pl-PL" sz="2800" spc="-1" strike="noStrike">
                <a:solidFill>
                  <a:srgbClr val="002060"/>
                </a:solidFill>
                <a:latin typeface="Times New Roman"/>
                <a:ea typeface="Calibri"/>
              </a:rPr>
              <a:t>Źródło: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1" lang="pl-PL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NURT SVD.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1" lang="pl-PL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Kwartalnik misjologiczno-religioznawczy.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1" lang="pl-PL" sz="28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Rocznik 37, Zeszyt 4 (2003).Tom 104.</a:t>
            </a:r>
            <a:endParaRPr b="0" lang="pl-PL" sz="2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257040" y="590400"/>
            <a:ext cx="12029760" cy="64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1.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Miej zawsze świadomość,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 wszyscy ludzie,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bez względu na wyznawaną religię,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są dziećmi Jednego Boga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- Ojca i Stwórcy.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52440" y="200160"/>
            <a:ext cx="11239200" cy="532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2.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Pamiętaj,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 ludzie innych religii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mają prawo żyć wokół ciebie.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0"/>
            <a:ext cx="12191760" cy="678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3. </a:t>
            </a:r>
            <a:endParaRPr b="0" lang="pl-PL" sz="56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Poznawaj coraz bliżej </a:t>
            </a:r>
            <a:endParaRPr b="0" lang="pl-PL" sz="56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Jezusa Chrystusa, byś potrafił zrozumieć ludzi innych religii, </a:t>
            </a:r>
            <a:endParaRPr b="0" lang="pl-PL" sz="56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6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z którymi On się zjednoczył poprzez wcielenie i których odkupił swoją zbawczą męką i śmiercią.</a:t>
            </a:r>
            <a:endParaRPr b="0" lang="pl-PL" sz="56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71480" y="343080"/>
            <a:ext cx="10600920" cy="636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4.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Nie zapominaj,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 Duch Święty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jest w tajemniczy sposób obecny również w kulturach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i religiach niechrześcijańskich.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52600" y="428760"/>
            <a:ext cx="10734480" cy="636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5.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Poznawaj i kochaj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coraz bardziej własną religię, byś lepiej mógł poznać inną.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Określ wyraźnie, </a:t>
            </a:r>
            <a:endParaRPr b="0" lang="pl-PL" sz="6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kim sam jesteś.</a:t>
            </a:r>
            <a:endParaRPr b="0" lang="pl-PL" sz="6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133200"/>
            <a:ext cx="12191760" cy="451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7000"/>
              </a:lnSpc>
              <a:spcAft>
                <a:spcPts val="799"/>
              </a:spcAft>
            </a:pPr>
            <a:endParaRPr b="0" lang="pl-PL" sz="18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6. </a:t>
            </a:r>
            <a:endParaRPr b="0" lang="pl-PL" sz="5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Bądź otwarty, </a:t>
            </a:r>
            <a:endParaRPr b="0" lang="pl-PL" sz="5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wyrozumiały i solidarny w tym, </a:t>
            </a:r>
            <a:endParaRPr b="0" lang="pl-PL" sz="5000" spc="-1" strike="noStrike">
              <a:latin typeface="Arial"/>
            </a:endParaRPr>
          </a:p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b="1" lang="pl-PL" sz="50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co ludzkie z wyznawcą każdej religii.</a:t>
            </a:r>
            <a:endParaRPr b="0" lang="pl-PL" sz="50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622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1" lang="pl-PL" sz="6000" spc="-1" strike="noStrike">
                <a:solidFill>
                  <a:srgbClr val="002060"/>
                </a:solidFill>
                <a:latin typeface="Times New Roman"/>
              </a:rPr>
              <a:t>7. </a:t>
            </a:r>
            <a:br/>
            <a:r>
              <a:rPr b="1" lang="pl-PL" sz="6000" spc="-1" strike="noStrike">
                <a:solidFill>
                  <a:srgbClr val="002060"/>
                </a:solidFill>
                <a:latin typeface="Times New Roman"/>
              </a:rPr>
              <a:t>Wyzwalaj się </a:t>
            </a:r>
            <a:br/>
            <a:r>
              <a:rPr b="1" lang="pl-PL" sz="6000" spc="-1" strike="noStrike">
                <a:solidFill>
                  <a:srgbClr val="002060"/>
                </a:solidFill>
                <a:latin typeface="Times New Roman"/>
              </a:rPr>
              <a:t>z krzywdzących stereotypów. Nigdy nie rozmawiaj </a:t>
            </a:r>
            <a:br/>
            <a:r>
              <a:rPr b="1" lang="pl-PL" sz="6000" spc="-1" strike="noStrike">
                <a:solidFill>
                  <a:srgbClr val="002060"/>
                </a:solidFill>
                <a:latin typeface="Times New Roman"/>
              </a:rPr>
              <a:t>z drugim człowiekiem tak, jakbyś go widział </a:t>
            </a:r>
            <a:br/>
            <a:r>
              <a:rPr b="1" lang="pl-PL" sz="6000" spc="-1" strike="noStrike">
                <a:solidFill>
                  <a:srgbClr val="002060"/>
                </a:solidFill>
                <a:latin typeface="Times New Roman"/>
              </a:rPr>
              <a:t>w krzywym zwierciadle.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209520" y="0"/>
            <a:ext cx="12401280" cy="758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8.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Patrz na drugiego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człowieka, wczuwaj się w jego myślenie, słuchaj i rozmawiaj z nim,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tak jakbyś chciał,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żeby on widział ciebie,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wczuwał się w twoje myślenie, 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5400" spc="-1" strike="noStrike">
                <a:solidFill>
                  <a:srgbClr val="002060"/>
                </a:solidFill>
                <a:latin typeface="Times New Roman"/>
                <a:ea typeface="Times New Roman"/>
              </a:rPr>
              <a:t>słuchał i rozmawiał z tobą.</a:t>
            </a:r>
            <a:endParaRPr b="0" lang="pl-PL" sz="5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5400" spc="-1" strike="noStrike">
              <a:latin typeface="Arial"/>
            </a:endParaRPr>
          </a:p>
        </p:txBody>
      </p:sp>
    </p:spTree>
  </p:cSld>
  <mc:AlternateContent>
    <mc:Choice Requires="p14">
      <p:transition spd="slow" advTm="3000" p14:dur="3000">
        <p:push dir="u"/>
      </p:transition>
    </mc:Choice>
    <mc:Fallback>
      <p:transition spd="slow" advTm="3000">
        <p:push dir="u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Application>LibreOffice/6.3.5.2$Windows_X86_64 LibreOffice_project/dd0751754f11728f69b42ee2af66670068624673</Application>
  <Words>260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2024-02-27T13:41:15Z</dcterms:created>
  <dc:creator>Beata Olearska</dc:creator>
  <dc:description/>
  <dc:language>pl-PL</dc:language>
  <cp:lastModifiedBy>Beata Olearska</cp:lastModifiedBy>
  <dcterms:modified xsi:type="dcterms:W3CDTF">2024-02-28T17:00:59Z</dcterms:modified>
  <cp:revision>5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